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09" r:id="rId3"/>
    <p:sldId id="1015" r:id="rId4"/>
    <p:sldId id="1016" r:id="rId5"/>
    <p:sldId id="1011" r:id="rId6"/>
    <p:sldId id="1013" r:id="rId7"/>
    <p:sldId id="1014" r:id="rId8"/>
    <p:sldId id="1018" r:id="rId9"/>
    <p:sldId id="1023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Weather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CONTEST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477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blanks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补全所缺内容。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</a:p>
        </p:txBody>
      </p:sp>
      <p:pic>
        <p:nvPicPr>
          <p:cNvPr id="4" name="25竞赛1.eps" descr="id:21474939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2461" y="746428"/>
            <a:ext cx="328549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018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evening, everyone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is the weather forecast for some big cities around the world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indent="713740"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start with Singapore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going to be sunny with a temperature of 30 degrees Celsius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warm weather makes it a perfect day for swimming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Next is Beijing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will be cold and snowy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temperature will be around 1 degree Celsius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great time to make a snowman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let’s look at New York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there will be cold and windy, with a temperature of 6 degrees Celsius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Flying a kite outdoors can be a lot of fun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Finally, we have Sydney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will be warm and cloudy, with a temperature of 21 degrees Celsius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can go outside and enjoy the day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267885"/>
              </p:ext>
            </p:extLst>
          </p:nvPr>
        </p:nvGraphicFramePr>
        <p:xfrm>
          <a:off x="334568" y="1110851"/>
          <a:ext cx="11521277" cy="3902325"/>
        </p:xfrm>
        <a:graphic>
          <a:graphicData uri="http://schemas.openxmlformats.org/drawingml/2006/table">
            <a:tbl>
              <a:tblPr firstRow="1" firstCol="1" bandRow="1"/>
              <a:tblGrid>
                <a:gridCol w="2304256">
                  <a:extLst>
                    <a:ext uri="{9D8B030D-6E8A-4147-A177-3AD203B41FA5}">
                      <a16:colId xmlns:a16="http://schemas.microsoft.com/office/drawing/2014/main" val="2435433872"/>
                    </a:ext>
                  </a:extLst>
                </a:gridCol>
                <a:gridCol w="5375828">
                  <a:extLst>
                    <a:ext uri="{9D8B030D-6E8A-4147-A177-3AD203B41FA5}">
                      <a16:colId xmlns:a16="http://schemas.microsoft.com/office/drawing/2014/main" val="2936911573"/>
                    </a:ext>
                  </a:extLst>
                </a:gridCol>
                <a:gridCol w="3841193">
                  <a:extLst>
                    <a:ext uri="{9D8B030D-6E8A-4147-A177-3AD203B41FA5}">
                      <a16:colId xmlns:a16="http://schemas.microsoft.com/office/drawing/2014/main" val="2894268087"/>
                    </a:ext>
                  </a:extLst>
                </a:gridCol>
              </a:tblGrid>
              <a:tr h="78046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7342534"/>
                  </a:ext>
                </a:extLst>
              </a:tr>
              <a:tr h="78046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Singapore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altLang="zh-CN" sz="14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</a:t>
                      </a: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14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8284816"/>
                  </a:ext>
                </a:extLst>
              </a:tr>
              <a:tr h="78046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Beijing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cold and </a:t>
                      </a: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altLang="zh-CN" sz="14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 a </a:t>
                      </a: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14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2598603"/>
                  </a:ext>
                </a:extLst>
              </a:tr>
              <a:tr h="78046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 York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cold and </a:t>
                      </a: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14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 a </a:t>
                      </a: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14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96280"/>
                  </a:ext>
                </a:extLst>
              </a:tr>
              <a:tr h="78046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Sydney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altLang="zh-CN" sz="14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outside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79988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4736107" y="1268012"/>
            <a:ext cx="15001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Weather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65040" y="1945200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sunny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174039" y="2014835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warm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45753" y="1985833"/>
            <a:ext cx="1762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swimming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71951" y="2762074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snowy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39622" y="2834082"/>
            <a:ext cx="16433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snowman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547244" y="3554162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windy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100495" y="3616059"/>
            <a:ext cx="763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kite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574926" y="4374157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warm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6261" y="4302149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cloudy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29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47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阅读诗歌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1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 a song of snowflakes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Falling on the ground,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to cover roofs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屋顶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houses,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Cars,trees,not a sound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2.eps" descr="id:21474939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6666" y="747286"/>
            <a:ext cx="457708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 a song of rainy days,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Puddles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street,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Raincoats,children splashing as they walk,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Wellingtons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长筒皮靴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their feet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 a song of wild wind,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Whistling through the trees,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Kites are dancing in the sky,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 whipping up the leaves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 a song of sunshine,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our face glow,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Melts away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融化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ice and snow,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flowers begin to grow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verse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endParaRPr lang="en-US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second verse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72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0630" y="279447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822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third verse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endParaRPr lang="en-US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fourth verse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about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815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9683" y="28041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76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366</Words>
  <Application>Microsoft Office PowerPoint</Application>
  <PresentationFormat>自定义</PresentationFormat>
  <Paragraphs>63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358</cp:revision>
  <dcterms:created xsi:type="dcterms:W3CDTF">2020-11-06T05:24:00Z</dcterms:created>
  <dcterms:modified xsi:type="dcterms:W3CDTF">2025-06-24T03:06:56Z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